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sldIdLst>
    <p:sldId id="257" r:id="rId6"/>
    <p:sldId id="258" r:id="rId7"/>
    <p:sldId id="259" r:id="rId8"/>
    <p:sldId id="260" r:id="rId9"/>
    <p:sldId id="261" r:id="rId1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05" d="100"/>
          <a:sy n="105" d="100"/>
        </p:scale>
        <p:origin x="76" y="75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446610"/>
            <a:ext cx="7772400" cy="3086100"/>
          </a:xfrm>
          <a:prstGeom prst="rect">
            <a:avLst/>
          </a:prstGeom>
        </p:spPr>
        <p:txBody>
          <a:bodyPr/>
          <a:lstStyle>
            <a:lvl1pPr marL="81000" indent="-81000">
              <a:buSzPct val="100000"/>
              <a:buFont typeface="Arial" pitchFamily="34" charset="0"/>
              <a:buChar char="•"/>
              <a:defRPr/>
            </a:lvl1pPr>
            <a:lvl2pPr marL="270000" indent="-81000">
              <a:buSzPct val="80000"/>
              <a:buFont typeface="Arial" pitchFamily="34" charset="0"/>
              <a:buChar char="–"/>
              <a:defRPr/>
            </a:lvl2pPr>
            <a:lvl3pPr marL="540000" indent="-81000">
              <a:buSzPct val="85000"/>
              <a:buFont typeface="Arial" pitchFamily="34" charset="0"/>
              <a:buChar char="•"/>
              <a:defRPr/>
            </a:lvl3pPr>
            <a:lvl4pPr marL="810000" indent="-81000">
              <a:buSzPct val="75000"/>
              <a:buFont typeface="Arial" pitchFamily="34" charset="0"/>
              <a:buChar char="–"/>
              <a:defRPr/>
            </a:lvl4pPr>
            <a:lvl5pPr marL="1080000" indent="-81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16688" y="4731544"/>
            <a:ext cx="1905000" cy="25598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60D57BC5-D8C6-4F51-AB8F-6A9715EC052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4731544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7885113" y="86916"/>
            <a:ext cx="1090612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6599F-58EF-45D4-BF08-EA5CC9072D6E}" type="datetimeFigureOut">
              <a:rPr lang="sv-SE" altLang="sv-SE"/>
              <a:pPr>
                <a:defRPr/>
              </a:pPr>
              <a:t>2023-05-11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4414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dirty="0" smtClean="0"/>
              <a:t>Vanans makt är stor – </a:t>
            </a:r>
            <a:br>
              <a:rPr lang="sv-SE" altLang="sv-SE" dirty="0" smtClean="0"/>
            </a:br>
            <a:r>
              <a:rPr lang="sv-SE" altLang="sv-SE" dirty="0" smtClean="0"/>
              <a:t>att fundera på efter föreläsningen</a:t>
            </a:r>
          </a:p>
        </p:txBody>
      </p:sp>
      <p:pic>
        <p:nvPicPr>
          <p:cNvPr id="2051" name="Picture 5" descr="Worksh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545432"/>
            <a:ext cx="4572000" cy="342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74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mtClean="0"/>
              <a:t>Vårdrelaterade infektioner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Hur har vi det på vår enhet?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Vilka konsekvenser kan det innebära för patienten?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Vilka konsekvenser kan det innebära för personalen?</a:t>
            </a:r>
          </a:p>
        </p:txBody>
      </p:sp>
    </p:spTree>
    <p:extLst>
      <p:ext uri="{BB962C8B-B14F-4D97-AF65-F5344CB8AC3E}">
        <p14:creationId xmlns:p14="http://schemas.microsoft.com/office/powerpoint/2010/main" val="20658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mtClean="0"/>
              <a:t>Vi har kunskaperna!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Gör vi som vi ska?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Hur bryter vi invanda beteenden?</a:t>
            </a:r>
          </a:p>
        </p:txBody>
      </p:sp>
    </p:spTree>
    <p:extLst>
      <p:ext uri="{BB962C8B-B14F-4D97-AF65-F5344CB8AC3E}">
        <p14:creationId xmlns:p14="http://schemas.microsoft.com/office/powerpoint/2010/main" val="403932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mtClean="0"/>
              <a:t>Smittspridning – vad kan JAG göra?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Hur ser det ut hos oss idag?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Handhygien?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Klockor / smycken på underarmarna?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Arbetskläder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Skyddskläder?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handskar+?</a:t>
            </a:r>
          </a:p>
          <a:p>
            <a:pPr marL="80963" indent="-80963">
              <a:buSzTx/>
              <a:buFont typeface="Arial" charset="0"/>
              <a:buChar char="•"/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32872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mtClean="0"/>
              <a:t>Förutsättningar för att hindra smittspridning?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Vilka förutsättningar har vi idag?</a:t>
            </a:r>
          </a:p>
          <a:p>
            <a:pPr marL="80963" indent="-80963">
              <a:buSzTx/>
              <a:buFont typeface="Arial" charset="0"/>
              <a:buChar char="•"/>
            </a:pPr>
            <a:r>
              <a:rPr lang="sv-SE" altLang="sv-SE" smtClean="0"/>
              <a:t>Vad kan vi förändra?</a:t>
            </a:r>
          </a:p>
        </p:txBody>
      </p:sp>
    </p:spTree>
    <p:extLst>
      <p:ext uri="{BB962C8B-B14F-4D97-AF65-F5344CB8AC3E}">
        <p14:creationId xmlns:p14="http://schemas.microsoft.com/office/powerpoint/2010/main" val="139295601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överfört från I-kolon</VersionComment>
    <NLLModifiedBy xmlns="http://schemas.microsoft.com/sharepoint/v3">Viktoria Kristoffersson</NLLModifiedBy>
    <NLLDocumentIDValue xmlns="http://schemas.microsoft.com/sharepoint/v3">ARBGRP1003-197849450-122</NLLDocumentIDValue>
    <NLLInformationclass xmlns="http://schemas.microsoft.com/sharepoint/v3">Publik</NLLInformationclass>
    <AnsvarigQuickpart xmlns="http://schemas.microsoft.com/sharepoint/v3">Viktoria Kristoffersson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2026-05-10T22:00:00+00:00</NLLThinningTime>
    <NLLPublishDateQuickpart xmlns="http://schemas.microsoft.com/sharepoint/v3">2023-05-11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 Vårdsäkerhetsenheten</TermName>
          <TermId xmlns="http://schemas.microsoft.com/office/infopath/2007/PartnerControls">ed857f27-1ed9-4a2d-8873-ca27fa1aacdd</TermId>
        </TermInfo>
      </Terms>
    </NLLProducerPlaceTaxHTField0>
    <NLLEstablishedByQuickpart xmlns="http://schemas.microsoft.com/sharepoint/v3">Viktoria Kristoffersson</NLLEstablishedByQuickpart>
    <NLLPublishDate xmlns="http://schemas.microsoft.com/sharepoint/v3">2023-05-10T22:00:00+00:00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e41f11ce-04fc-4262-90fc-8bf38d85327e</TermId>
        </TermInfo>
      </Terms>
    </prdProcessTaxHTField0>
    <NLLVersion xmlns="http://schemas.microsoft.com/sharepoint/v3">1.0</NLLVersion>
    <NLLEstablishedBy xmlns="http://schemas.microsoft.com/sharepoint/v3">
      <UserInfo>
        <DisplayName>Viktoria Kristoffersson</DisplayName>
        <AccountId>217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apt</TermName>
          <TermId xmlns="http://schemas.microsoft.com/office/infopath/2007/PartnerControls">1d3cb43d-6487-4b30-8db0-5880246d7da4</TermId>
        </TermInfo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b6f23784-050b-40ed-9684-a0c12df99ce6</TermId>
        </TermInfo>
      </Terms>
    </TaxKeywordTaxHTField>
    <_dlc_DocId xmlns="c7918ce9-5289-4a18-805d-4141408e948c">ARBGRP1003-197849450-122</_dlc_DocId>
    <_dlc_DocIdUrl xmlns="c7918ce9-5289-4a18-805d-4141408e948c">
      <Url>http://spportal.extvis.local/process/administrativ/_layouts/15/DocIdRedir.aspx?ID=ARBGRP1003-197849450-122</Url>
      <Description>ARBGRP1003-197849450-122</Description>
    </_dlc_DocIdUrl>
    <_dlc_DocIdPersistId xmlns="c7918ce9-5289-4a18-805d-4141408e948c">true</_dlc_DocIdPersistId>
    <_dlc_ExpireDate xmlns="http://schemas.microsoft.com/sharepoint/v3">2026-06-10T22:00:00+00:00</_dlc_ExpireDate>
    <_dlc_ExpireDateSaved xmlns="http://schemas.microsoft.com/sharepoint/v3" xsi:nil="true"/>
    <VISResponsible xmlns="e1dec489-f745-4ed5-9c00-958a11aea6df">
      <UserInfo>
        <DisplayName>Viktoria Kristoffersson</DisplayName>
        <AccountId>217</AccountId>
        <AccountType/>
      </UserInfo>
    </VISResponsible>
    <VIS_DocumentId xmlns="e1dec489-f745-4ed5-9c00-958a11aea6df">
      <Url>https://samarbeta.nll.se/producentplats/vardhygienvardsakerhetsenheten/_layouts/15/DocIdRedir.aspx?ID=ARBGRP1003-197849450-122</Url>
      <Description>ARBGRP1003-197849450-122</Description>
    </VIS_DocumentId>
    <DocumentStatus xmlns="e1dec489-f745-4ed5-9c00-958a11aea6df">
      <Url>https://samarbeta.nll.se/producentplats/vardhygienvardsakerhetsenheten/_layouts/15/wrkstat.aspx?List=d2ddd865-a7e4-49ff-b477-5a451efab4c5&amp;WorkflowInstanceName=4dc1e093-ee84-499d-999a-e10b3065fc6a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CB31B8-75F2-40F5-A6C5-C3DE8205797E}"/>
</file>

<file path=customXml/itemProps2.xml><?xml version="1.0" encoding="utf-8"?>
<ds:datastoreItem xmlns:ds="http://schemas.openxmlformats.org/officeDocument/2006/customXml" ds:itemID="{13EEB631-19F9-4FF6-B700-AC887A251A13}">
  <ds:schemaRefs>
    <ds:schemaRef ds:uri="68ff135a-2e68-4a91-be56-0b793456971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852DDC-EC60-45EB-8534-7032B58088E2}"/>
</file>

<file path=customXml/itemProps4.xml><?xml version="1.0" encoding="utf-8"?>
<ds:datastoreItem xmlns:ds="http://schemas.openxmlformats.org/officeDocument/2006/customXml" ds:itemID="{BA9F5670-81E1-40F3-A357-50C63900A194}"/>
</file>

<file path=customXml/itemProps5.xml><?xml version="1.0" encoding="utf-8"?>
<ds:datastoreItem xmlns:ds="http://schemas.openxmlformats.org/officeDocument/2006/customXml" ds:itemID="{8F57DE44-3A98-473B-B5A0-3571C73638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92</Words>
  <Application>Microsoft Office PowerPoint</Application>
  <PresentationFormat>Bildspel på skärmen (16:9)</PresentationFormat>
  <Paragraphs>18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Region Norrbotten_vit</vt:lpstr>
      <vt:lpstr>Vanans makt är stor –  att fundera på efter föreläsningen</vt:lpstr>
      <vt:lpstr>Vårdrelaterade infektioner</vt:lpstr>
      <vt:lpstr>Vi har kunskaperna!</vt:lpstr>
      <vt:lpstr>Smittspridning – vad kan JAG göra?</vt:lpstr>
      <vt:lpstr>Förutsättningar för att hindra smittspridning?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Vanans makt är stor -Workshop</dc:title>
  <dc:creator/>
  <cp:keywords>apt; arbetsmaterial</cp:keywords>
  <cp:lastModifiedBy>Viktoria Kristoffersson</cp:lastModifiedBy>
  <cp:revision>2</cp:revision>
  <cp:lastPrinted>2015-10-01T11:12:07Z</cp:lastPrinted>
  <dcterms:created xsi:type="dcterms:W3CDTF">2017-03-16T14:21:56Z</dcterms:created>
  <dcterms:modified xsi:type="dcterms:W3CDTF">2023-05-11T09:04:14Z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11128;#Vårdhygien Vårdsäkerhetsenheten|ed857f27-1ed9-4a2d-8873-ca27fa1aacdd</vt:lpwstr>
  </property>
  <property fmtid="{D5CDD505-2E9C-101B-9397-08002B2CF9AE}" pid="3" name="TaxKeyword">
    <vt:lpwstr>11948;#|b6f23784-050b-40ed-9684-a0c12df99ce6;#4360;#|1d3cb43d-6487-4b30-8db0-5880246d7da4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1687;#|2ac66d7d-7456-4491-b0c4-3e1d538f92db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>9905;#Vårdhygien|e41f11ce-04fc-4262-90fc-8bf38d85327e</vt:lpwstr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1021;#Presentation|981e6eac-a633-4de2-91a2-d5e48e1c0d00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Url">
    <vt:lpwstr/>
  </property>
  <property fmtid="{D5CDD505-2E9C-101B-9397-08002B2CF9AE}" pid="50" name="NLLProjectStatus">
    <vt:lpwstr/>
  </property>
  <property fmtid="{D5CDD505-2E9C-101B-9397-08002B2CF9AE}" pid="51" name="NLLSteeringGroup">
    <vt:lpwstr/>
  </property>
  <property fmtid="{D5CDD505-2E9C-101B-9397-08002B2CF9AE}" pid="52" name="NLLTemplateStatus">
    <vt:lpwstr/>
  </property>
  <property fmtid="{D5CDD505-2E9C-101B-9397-08002B2CF9AE}" pid="53" name="NLLProjectLeader">
    <vt:lpwstr/>
  </property>
  <property fmtid="{D5CDD505-2E9C-101B-9397-08002B2CF9AE}" pid="55" name="NLLDefaultTemplate">
    <vt:lpwstr/>
  </property>
  <property fmtid="{D5CDD505-2E9C-101B-9397-08002B2CF9AE}" pid="56" name="NLLApprovedBy">
    <vt:lpwstr/>
  </property>
  <property fmtid="{D5CDD505-2E9C-101B-9397-08002B2CF9AE}" pid="57" name="NLLProjectVisitor">
    <vt:lpwstr/>
  </property>
  <property fmtid="{D5CDD505-2E9C-101B-9397-08002B2CF9AE}" pid="58" name="NLLProjectDivisionTaxHTField0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ProjectDivision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TaxCatchAll">
    <vt:lpwstr>11128;#;#9905;#;#1687;#;#4360;#;#11948;#;#1021;#</vt:lpwstr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_dlc_policyId">
    <vt:lpwstr>0x010100D7963E0E5B7A40E5AEA07389401D709F007B1238BBD93543428C20870054E92DBF|1214505165</vt:lpwstr>
  </property>
  <property fmtid="{D5CDD505-2E9C-101B-9397-08002B2CF9AE}" pid="80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_dlc_DocIdItemGuid">
    <vt:lpwstr>12cd43b0-e6be-4ebb-8808-00c1a84ff60e</vt:lpwstr>
  </property>
  <property fmtid="{D5CDD505-2E9C-101B-9397-08002B2CF9AE}" pid="83" name="_dlc_ItemStageId">
    <vt:lpwstr/>
  </property>
  <property fmtid="{D5CDD505-2E9C-101B-9397-08002B2CF9AE}" pid="86" name="_dlc_ExpireDate">
    <vt:filetime>2026-06-11T09:05:08Z</vt:filetime>
  </property>
  <property fmtid="{D5CDD505-2E9C-101B-9397-08002B2CF9AE}" pid="88" name="Order">
    <vt:r8>2560600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